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6.xml" ContentType="application/vnd.openxmlformats-officedocument.presentationml.slideLayout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docProps/app.xml" ContentType="application/vnd.openxmlformats-officedocument.extended-properties+xml"/>
  <Default Extension="rels" ContentType="application/vnd.openxmlformats-package.relationship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interSettings" Target="printerSettings/printerSettings1.bin"/><Relationship Id="rId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DAA14-B135-8C4B-93A1-0A588B85A403}" type="datetimeFigureOut">
              <a:rPr lang="en-US" smtClean="0"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74E70-E213-994A-B383-AFF5EB8C6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DAA14-B135-8C4B-93A1-0A588B85A403}" type="datetimeFigureOut">
              <a:rPr lang="en-US" smtClean="0"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74E70-E213-994A-B383-AFF5EB8C6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DAA14-B135-8C4B-93A1-0A588B85A403}" type="datetimeFigureOut">
              <a:rPr lang="en-US" smtClean="0"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74E70-E213-994A-B383-AFF5EB8C6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DAA14-B135-8C4B-93A1-0A588B85A403}" type="datetimeFigureOut">
              <a:rPr lang="en-US" smtClean="0"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74E70-E213-994A-B383-AFF5EB8C6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DAA14-B135-8C4B-93A1-0A588B85A403}" type="datetimeFigureOut">
              <a:rPr lang="en-US" smtClean="0"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74E70-E213-994A-B383-AFF5EB8C6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DAA14-B135-8C4B-93A1-0A588B85A403}" type="datetimeFigureOut">
              <a:rPr lang="en-US" smtClean="0"/>
              <a:t>8/27/12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74E70-E213-994A-B383-AFF5EB8C6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DAA14-B135-8C4B-93A1-0A588B85A403}" type="datetimeFigureOut">
              <a:rPr lang="en-US" smtClean="0"/>
              <a:t>8/27/12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74E70-E213-994A-B383-AFF5EB8C6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DAA14-B135-8C4B-93A1-0A588B85A403}" type="datetimeFigureOut">
              <a:rPr lang="en-US" smtClean="0"/>
              <a:t>8/27/12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74E70-E213-994A-B383-AFF5EB8C6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DAA14-B135-8C4B-93A1-0A588B85A403}" type="datetimeFigureOut">
              <a:rPr lang="en-US" smtClean="0"/>
              <a:t>8/27/12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74E70-E213-994A-B383-AFF5EB8C6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DAA14-B135-8C4B-93A1-0A588B85A403}" type="datetimeFigureOut">
              <a:rPr lang="en-US" smtClean="0"/>
              <a:t>8/27/12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74E70-E213-994A-B383-AFF5EB8C6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DAA14-B135-8C4B-93A1-0A588B85A403}" type="datetimeFigureOut">
              <a:rPr lang="en-US" smtClean="0"/>
              <a:t>8/27/12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74E70-E213-994A-B383-AFF5EB8C6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DAA14-B135-8C4B-93A1-0A588B85A403}" type="datetimeFigureOut">
              <a:rPr lang="en-US" smtClean="0"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74E70-E213-994A-B383-AFF5EB8C65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Five Types of Meditation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Mindfulness: Being mindful (________) of the noises around us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Movement: Concentrate on flowing movements of our bodies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Mantra: Mantras are words that are chanted loudly during meditation (“___”)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Focused: Focus on one thought or object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Spiritual: Communicating </a:t>
            </a:r>
            <a:r>
              <a:rPr lang="en-US" smtClean="0"/>
              <a:t>with God (_______)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57</Words>
  <Application>Microsoft Macintosh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Five Types of Meditation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Five Types of Meditation</dc:title>
  <dc:creator>Michael Farrell</dc:creator>
  <cp:lastModifiedBy>Michael Farrell</cp:lastModifiedBy>
  <cp:revision>1</cp:revision>
  <dcterms:created xsi:type="dcterms:W3CDTF">2012-08-27T22:13:43Z</dcterms:created>
  <dcterms:modified xsi:type="dcterms:W3CDTF">2012-08-27T22:23:15Z</dcterms:modified>
</cp:coreProperties>
</file>